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IdLst>
    <p:sldId id="256" r:id="rId1"/>
  </p:sldIdLst>
  <p:sldSz cx="12192000" cy="6858000" type="wide"/>
  <p:notesSz cx="6858000" cy="9144000"/>
  <p:defaultTextStyle/>
</p:presentation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" Target="slides/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9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2" name="Text 2"/>
          <p:cNvSpPr txBox="1"/>
          <p:nvPr/>
        </p:nvSpPr>
        <p:spPr>
          <a:xfrm>
            <a:off x="502920" y="347472"/>
            <a:ext cx="2011680" cy="25603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900" b="1">
                <a:solidFill>
                  <a:srgbClr val="64D8FF"/>
                </a:solidFill>
                <a:latin typeface="Aptos"/>
              </a:rPr>
              <a:t>BACIU.COM</a:t>
            </a:r>
            <a:endParaRPr lang="en-US" sz="900"/>
          </a:p>
        </p:txBody>
      </p:sp>
      <p:sp>
        <p:nvSpPr>
          <p:cNvPr id="3" name="Text 3"/>
          <p:cNvSpPr txBox="1"/>
          <p:nvPr/>
        </p:nvSpPr>
        <p:spPr>
          <a:xfrm>
            <a:off x="502920" y="713232"/>
            <a:ext cx="6766560" cy="6583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3000" b="1">
                <a:solidFill>
                  <a:srgbClr val="F7F8FB"/>
                </a:solidFill>
                <a:latin typeface="Aptos"/>
              </a:rPr>
              <a:t>AI incident tabletop</a:t>
            </a:r>
            <a:endParaRPr lang="en-US" sz="3000"/>
          </a:p>
        </p:txBody>
      </p:sp>
      <p:sp>
        <p:nvSpPr>
          <p:cNvPr id="4" name="Text 4"/>
          <p:cNvSpPr txBox="1"/>
          <p:nvPr/>
        </p:nvSpPr>
        <p:spPr>
          <a:xfrm>
            <a:off x="530352" y="1325880"/>
            <a:ext cx="7498079" cy="457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1400" b="0">
                <a:solidFill>
                  <a:srgbClr val="9AA7B8"/>
                </a:solidFill>
                <a:latin typeface="Aptos"/>
              </a:rPr>
              <a:t>A rehearsal deck for unsafe action, data exposure, quality regression, outage, and cost runaway.</a:t>
            </a:r>
            <a:endParaRPr lang="en-US" sz="1400"/>
          </a:p>
        </p:txBody>
      </p:sp>
      <p:sp>
        <p:nvSpPr>
          <p:cNvPr id="10" name="Card 10"/>
          <p:cNvSpPr/>
          <p:nvPr/>
        </p:nvSpPr>
        <p:spPr>
          <a:xfrm>
            <a:off x="530352" y="196596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64D8FF"/>
                </a:solidFill>
                <a:latin typeface="Aptos"/>
              </a:rPr>
              <a:t>Trigger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What signal tells us this is an incident?</a:t>
            </a:r>
            <a:endParaRPr lang="en-US" sz="1300"/>
          </a:p>
        </p:txBody>
      </p:sp>
      <p:sp>
        <p:nvSpPr>
          <p:cNvPr id="11" name="Card 11"/>
          <p:cNvSpPr/>
          <p:nvPr/>
        </p:nvSpPr>
        <p:spPr>
          <a:xfrm>
            <a:off x="4160520" y="196596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A7FF68"/>
                </a:solidFill>
                <a:latin typeface="Aptos"/>
              </a:rPr>
              <a:t>Contain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Which route, tool, or workflow is paused?</a:t>
            </a:r>
            <a:endParaRPr lang="en-US" sz="1300"/>
          </a:p>
        </p:txBody>
      </p:sp>
      <p:sp>
        <p:nvSpPr>
          <p:cNvPr id="12" name="Card 12"/>
          <p:cNvSpPr/>
          <p:nvPr/>
        </p:nvSpPr>
        <p:spPr>
          <a:xfrm>
            <a:off x="7790688" y="196596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FFD166"/>
                </a:solidFill>
                <a:latin typeface="Aptos"/>
              </a:rPr>
              <a:t>Assess impact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Who is affected and what evidence exists?</a:t>
            </a:r>
            <a:endParaRPr lang="en-US" sz="1300"/>
          </a:p>
        </p:txBody>
      </p:sp>
      <p:sp>
        <p:nvSpPr>
          <p:cNvPr id="13" name="Card 13"/>
          <p:cNvSpPr/>
          <p:nvPr/>
        </p:nvSpPr>
        <p:spPr>
          <a:xfrm>
            <a:off x="530352" y="384048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FF6EA8"/>
                </a:solidFill>
                <a:latin typeface="Aptos"/>
              </a:rPr>
              <a:t>Communicate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Who updates executives, customers, legal, and security?</a:t>
            </a:r>
            <a:endParaRPr lang="en-US" sz="1300"/>
          </a:p>
        </p:txBody>
      </p:sp>
      <p:sp>
        <p:nvSpPr>
          <p:cNvPr id="14" name="Card 14"/>
          <p:cNvSpPr/>
          <p:nvPr/>
        </p:nvSpPr>
        <p:spPr>
          <a:xfrm>
            <a:off x="4160520" y="384048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64D8FF"/>
                </a:solidFill>
                <a:latin typeface="Aptos"/>
              </a:rPr>
              <a:t>Recover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Rollback, fallback, correction, or shutdown.</a:t>
            </a:r>
            <a:endParaRPr lang="en-US" sz="1300"/>
          </a:p>
        </p:txBody>
      </p:sp>
      <p:sp>
        <p:nvSpPr>
          <p:cNvPr id="15" name="Card 15"/>
          <p:cNvSpPr/>
          <p:nvPr/>
        </p:nvSpPr>
        <p:spPr>
          <a:xfrm>
            <a:off x="7790688" y="384048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A7FF68"/>
                </a:solidFill>
                <a:latin typeface="Aptos"/>
              </a:rPr>
              <a:t>Learn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Control updates, eval additions, and owner follow-up.</a:t>
            </a:r>
            <a:endParaRPr lang="en-US" sz="1300"/>
          </a:p>
        </p:txBody>
      </p:sp>
      <p:sp>
        <p:nvSpPr>
          <p:cNvPr id="30" name="Text 30"/>
          <p:cNvSpPr txBox="1"/>
          <p:nvPr/>
        </p:nvSpPr>
        <p:spPr>
          <a:xfrm>
            <a:off x="530352" y="6492240"/>
            <a:ext cx="10881360" cy="21945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800" b="0">
                <a:solidFill>
                  <a:srgbClr val="6B7280"/>
                </a:solidFill>
                <a:latin typeface="Aptos"/>
              </a:rPr>
              <a:t>Baciu.com resource kit - production AI delivery artifact</a:t>
            </a:r>
            <a:endParaRPr lang="en-US" sz="800"/>
          </a:p>
        </p:txBody>
      </p:sp>
    </p:spTree>
  </p:cSld>
  <p:clrMapOvr>
    <a:masterClrMapping/>
  </p:clrMapOvr>
</p:sld>
</file>

<file path=docProps/app.xml><?xml version="1.0" encoding="utf-8"?>
<Properties xmlns="http://schemas.openxmlformats.org/officeDocument/2006/extended-properties" xmlns:vt="http://schemas.openxmlformats.org/officeDocument/2006/docPropsVTypes">
  <Application>Baciu.com Resource Kit</Application>
  <PresentationFormat>Widescreen</PresentationFormat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incident tabletop facilitator deck</dc:title>
  <dc:creator>Baciu.com</dc:creator>
  <cp:lastModifiedBy>Baciu.com</cp:lastModifiedBy>
</cp:coreProperties>
</file>