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</p:sldIdLst>
  <p:sldSz cx="12192000" cy="6858000" type="wide"/>
  <p:notesSz cx="6858000" cy="9144000"/>
  <p:defaultTextStyle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9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2" name="Text 2"/>
          <p:cNvSpPr txBox="1"/>
          <p:nvPr/>
        </p:nvSpPr>
        <p:spPr>
          <a:xfrm>
            <a:off x="502920" y="347472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900" b="1">
                <a:solidFill>
                  <a:srgbClr val="64D8FF"/>
                </a:solidFill>
                <a:latin typeface="Aptos"/>
              </a:rPr>
              <a:t>BACIU.COM</a:t>
            </a:r>
            <a:endParaRPr lang="en-US" sz="900"/>
          </a:p>
        </p:txBody>
      </p:sp>
      <p:sp>
        <p:nvSpPr>
          <p:cNvPr id="3" name="Text 3"/>
          <p:cNvSpPr txBox="1"/>
          <p:nvPr/>
        </p:nvSpPr>
        <p:spPr>
          <a:xfrm>
            <a:off x="502920" y="713232"/>
            <a:ext cx="6766560" cy="6583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3000" b="1">
                <a:solidFill>
                  <a:srgbClr val="F7F8FB"/>
                </a:solidFill>
                <a:latin typeface="Aptos"/>
              </a:rPr>
              <a:t>Executive AI roadmap</a:t>
            </a:r>
            <a:endParaRPr lang="en-US" sz="3000"/>
          </a:p>
        </p:txBody>
      </p:sp>
      <p:sp>
        <p:nvSpPr>
          <p:cNvPr id="4" name="Text 4"/>
          <p:cNvSpPr txBox="1"/>
          <p:nvPr/>
        </p:nvSpPr>
        <p:spPr>
          <a:xfrm>
            <a:off x="530352" y="1325880"/>
            <a:ext cx="7498079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0">
                <a:solidFill>
                  <a:srgbClr val="9AA7B8"/>
                </a:solidFill>
                <a:latin typeface="Aptos"/>
              </a:rPr>
              <a:t>Portfolio sequence for moving from AI experiments to operated production systems.</a:t>
            </a:r>
            <a:endParaRPr lang="en-US" sz="1400"/>
          </a:p>
        </p:txBody>
      </p:sp>
      <p:sp>
        <p:nvSpPr>
          <p:cNvPr id="10" name="Card 10"/>
          <p:cNvSpPr/>
          <p:nvPr/>
        </p:nvSpPr>
        <p:spPr>
          <a:xfrm>
            <a:off x="530352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Thesis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AI work is selected by operating leverage, not novelty.</a:t>
            </a:r>
            <a:endParaRPr lang="en-US" sz="1300"/>
          </a:p>
        </p:txBody>
      </p:sp>
      <p:sp>
        <p:nvSpPr>
          <p:cNvPr id="11" name="Card 11"/>
          <p:cNvSpPr/>
          <p:nvPr/>
        </p:nvSpPr>
        <p:spPr>
          <a:xfrm>
            <a:off x="4160520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Sequence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Assess, prototype, pilot, production, scale.</a:t>
            </a:r>
            <a:endParaRPr lang="en-US" sz="1300"/>
          </a:p>
        </p:txBody>
      </p:sp>
      <p:sp>
        <p:nvSpPr>
          <p:cNvPr id="12" name="Card 12"/>
          <p:cNvSpPr/>
          <p:nvPr/>
        </p:nvSpPr>
        <p:spPr>
          <a:xfrm>
            <a:off x="7790688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D166"/>
                </a:solidFill>
                <a:latin typeface="Aptos"/>
              </a:rPr>
              <a:t>Gates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Readiness, security, evaluation, and handoff.</a:t>
            </a:r>
            <a:endParaRPr lang="en-US" sz="1300"/>
          </a:p>
        </p:txBody>
      </p:sp>
      <p:sp>
        <p:nvSpPr>
          <p:cNvPr id="13" name="Card 13"/>
          <p:cNvSpPr/>
          <p:nvPr/>
        </p:nvSpPr>
        <p:spPr>
          <a:xfrm>
            <a:off x="530352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6EA8"/>
                </a:solidFill>
                <a:latin typeface="Aptos"/>
              </a:rPr>
              <a:t>Funding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Platform, vendor, change, support, and control cost.</a:t>
            </a:r>
            <a:endParaRPr lang="en-US" sz="1300"/>
          </a:p>
        </p:txBody>
      </p:sp>
      <p:sp>
        <p:nvSpPr>
          <p:cNvPr id="14" name="Card 14"/>
          <p:cNvSpPr/>
          <p:nvPr/>
        </p:nvSpPr>
        <p:spPr>
          <a:xfrm>
            <a:off x="4160520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Risks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Data, authority, adoption, vendor, and incident exposure.</a:t>
            </a:r>
            <a:endParaRPr lang="en-US" sz="1300"/>
          </a:p>
        </p:txBody>
      </p:sp>
      <p:sp>
        <p:nvSpPr>
          <p:cNvPr id="15" name="Card 15"/>
          <p:cNvSpPr/>
          <p:nvPr/>
        </p:nvSpPr>
        <p:spPr>
          <a:xfrm>
            <a:off x="7790688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Decisions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Approve, hold, stop, or request evidence.</a:t>
            </a:r>
            <a:endParaRPr lang="en-US" sz="1300"/>
          </a:p>
        </p:txBody>
      </p:sp>
      <p:sp>
        <p:nvSpPr>
          <p:cNvPr id="30" name="Text 30"/>
          <p:cNvSpPr txBox="1"/>
          <p:nvPr/>
        </p:nvSpPr>
        <p:spPr>
          <a:xfrm>
            <a:off x="530352" y="6492240"/>
            <a:ext cx="10881360" cy="2194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800" b="0">
                <a:solidFill>
                  <a:srgbClr val="6B7280"/>
                </a:solidFill>
                <a:latin typeface="Aptos"/>
              </a:rPr>
              <a:t>Baciu.com resource kit - production AI delivery artifact</a:t>
            </a:r>
            <a:endParaRPr lang="en-US" sz="800"/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Baciu.com Resource Kit</Applicat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AI roadmap board deck</dc:title>
  <dc:creator>Baciu.com</dc:creator>
  <cp:lastModifiedBy>Baciu.com</cp:lastModifiedBy>
</cp:coreProperties>
</file>